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695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14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21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995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2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207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62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704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300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255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A2465-97B5-4947-B91B-D73BFEB15379}" type="datetimeFigureOut">
              <a:rPr lang="lt-LT" smtClean="0"/>
              <a:t>2020-05-26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CC5B-96C1-4136-9A4F-9BF9D79518C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017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iAWx8odS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8F7F-A130-4CC5-841C-CDF08780C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Muzika </a:t>
            </a:r>
            <a:r>
              <a:rPr lang="en-US" sz="7200" b="1" dirty="0" err="1"/>
              <a:t>su</a:t>
            </a:r>
            <a:r>
              <a:rPr lang="en-US" sz="7200" b="1" dirty="0"/>
              <a:t> </a:t>
            </a:r>
            <a:r>
              <a:rPr lang="en-US" sz="7200" b="1" dirty="0" err="1" smtClean="0"/>
              <a:t>Vaiva</a:t>
            </a:r>
            <a:r>
              <a:rPr lang="lt-LT" sz="7200" b="1" dirty="0" smtClean="0"/>
              <a:t/>
            </a:r>
            <a:br>
              <a:rPr lang="lt-LT" sz="7200" b="1" dirty="0" smtClean="0"/>
            </a:br>
            <a:r>
              <a:rPr lang="lt-LT" sz="5400" b="1" dirty="0" smtClean="0"/>
              <a:t>Dainelė Tėveliui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130F0-3CA3-442B-B781-C2277400B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 m.</a:t>
            </a:r>
          </a:p>
        </p:txBody>
      </p:sp>
      <p:pic>
        <p:nvPicPr>
          <p:cNvPr id="6" name="Graphic 5" descr="Music">
            <a:extLst>
              <a:ext uri="{FF2B5EF4-FFF2-40B4-BE49-F238E27FC236}">
                <a16:creationId xmlns:a16="http://schemas.microsoft.com/office/drawing/2014/main" id="{60550180-D2BA-4641-BBDE-7929B0324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3920" y="2026920"/>
            <a:ext cx="914400" cy="9144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1E40D4E7-B15B-4F4D-A8EA-E7EDD4EB1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1120" y="4158120"/>
            <a:ext cx="914400" cy="914400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DEB54D46-3196-48EC-89A4-7E5791151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6160" y="1858963"/>
            <a:ext cx="914400" cy="914400"/>
          </a:xfrm>
          <a:prstGeom prst="rect">
            <a:avLst/>
          </a:prstGeom>
        </p:spPr>
      </p:pic>
      <p:pic>
        <p:nvPicPr>
          <p:cNvPr id="12" name="Graphic 11" descr="Music notes">
            <a:extLst>
              <a:ext uri="{FF2B5EF4-FFF2-40B4-BE49-F238E27FC236}">
                <a16:creationId xmlns:a16="http://schemas.microsoft.com/office/drawing/2014/main" id="{4DD4DF39-2EEB-46B2-94EF-7F91371CD6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040" y="4800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852" y="1189303"/>
            <a:ext cx="5334000" cy="497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852" y="301980"/>
            <a:ext cx="3456405" cy="6169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Laive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5348" y="459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0841" y="6195864"/>
            <a:ext cx="494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>
                <a:hlinkClick r:id="rId2"/>
              </a:rPr>
              <a:t>https://www.youtube.com/watch?v=hiAWx8odStA</a:t>
            </a:r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3" y="2588732"/>
            <a:ext cx="7035693" cy="3607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227"/>
          <a:stretch/>
        </p:blipFill>
        <p:spPr>
          <a:xfrm>
            <a:off x="8296835" y="504090"/>
            <a:ext cx="3339353" cy="3292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7165" y="779929"/>
            <a:ext cx="638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/>
              <a:t>Laivelio gamyba</a:t>
            </a:r>
            <a:endParaRPr lang="lt-LT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5566" y="1718364"/>
            <a:ext cx="699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Pabandykite pagaminti laivelį! Kaip tai padaryti – filmukas žemiau.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19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</Words>
  <Application>Microsoft Office PowerPoint</Application>
  <PresentationFormat>Widescreen</PresentationFormat>
  <Paragraphs>5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Muzika su Vaiva Dainelė Tėveliui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2020-05-25T11:26:48Z</dcterms:created>
  <dcterms:modified xsi:type="dcterms:W3CDTF">2020-05-26T11:07:25Z</dcterms:modified>
</cp:coreProperties>
</file>